
<file path=[Content_Types].xml><?xml version="1.0" encoding="utf-8"?>
<Types xmlns="http://schemas.openxmlformats.org/package/2006/content-types"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1383" r:id="rId2"/>
  </p:sldIdLst>
  <p:sldSz cx="12192000" cy="6858000"/>
  <p:notesSz cx="6807200" cy="99393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X3" id="{0313DAC0-E302-4CD4-AEAE-A5274EC46C8A}">
          <p14:sldIdLst>
            <p14:sldId id="13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47" autoAdjust="0"/>
    <p:restoredTop sz="97476" autoAdjust="0"/>
  </p:normalViewPr>
  <p:slideViewPr>
    <p:cSldViewPr snapToGrid="0">
      <p:cViewPr varScale="1">
        <p:scale>
          <a:sx n="104" d="100"/>
          <a:sy n="104" d="100"/>
        </p:scale>
        <p:origin x="240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96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3C8555-8A23-462C-8D55-CA942BE13BE7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265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DFC45E-EB97-4C03-B1C9-2DAC079FB4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59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3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820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6480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594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180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243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323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293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19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9572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648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8C1C6-55C3-4345-B686-D084586F1103}" type="datetimeFigureOut">
              <a:rPr lang="ko-KR" altLang="en-US" smtClean="0"/>
              <a:t>2024-02-15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B5C99-6702-42B7-BC5A-CA8A70B5B16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Line 14"/>
          <p:cNvSpPr>
            <a:spLocks noChangeShapeType="1"/>
          </p:cNvSpPr>
          <p:nvPr userDrawn="1"/>
        </p:nvSpPr>
        <p:spPr bwMode="auto">
          <a:xfrm>
            <a:off x="0" y="488333"/>
            <a:ext cx="1219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29" tIns="45714" rIns="91429" bIns="45714"/>
          <a:lstStyle/>
          <a:p>
            <a:pPr>
              <a:buFont typeface="Symbol" pitchFamily="18" charset="2"/>
              <a:buNone/>
              <a:defRPr/>
            </a:pPr>
            <a:endParaRPr kumimoji="0" lang="ko-KR" altLang="en-US" sz="900">
              <a:solidFill>
                <a:srgbClr val="000000"/>
              </a:solidFill>
              <a:latin typeface="돋움" pitchFamily="50" charset="-127"/>
              <a:ea typeface="돋움" pitchFamily="50" charset="-127"/>
              <a:sym typeface="Wingdings" pitchFamily="2" charset="2"/>
            </a:endParaRPr>
          </a:p>
        </p:txBody>
      </p:sp>
      <p:sp>
        <p:nvSpPr>
          <p:cNvPr id="8" name="MSIPCMContentMarking" descr="{&quot;HashCode&quot;:-1860332160,&quot;Placement&quot;:&quot;Header&quot;,&quot;Top&quot;:0.0,&quot;Left&quot;:413.954651,&quot;SlideWidth&quot;:960,&quot;SlideHeight&quot;:540}"/>
          <p:cNvSpPr txBox="1"/>
          <p:nvPr userDrawn="1"/>
        </p:nvSpPr>
        <p:spPr>
          <a:xfrm>
            <a:off x="5257224" y="0"/>
            <a:ext cx="1677551" cy="2965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altLang="ko-KR" sz="1200" smtClean="0">
                <a:solidFill>
                  <a:srgbClr val="000000"/>
                </a:solidFill>
                <a:latin typeface="Calibri" panose="020F0502020204030204" pitchFamily="34" charset="0"/>
              </a:rPr>
              <a:t>LGE Internal Use Only</a:t>
            </a:r>
            <a:endParaRPr lang="ko-KR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04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wmf"/><Relationship Id="rId4" Type="http://schemas.openxmlformats.org/officeDocument/2006/relationships/package" Target="../embeddings/Microsoft_PowerPoint_______1.ppt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68714"/>
            <a:ext cx="27558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ko-KR" sz="2000" b="1" dirty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1</a:t>
            </a:r>
            <a:r>
              <a:rPr lang="en-US" altLang="ko-KR" b="1" dirty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.</a:t>
            </a:r>
            <a:r>
              <a:rPr lang="en-US" altLang="ko-KR" sz="1200" b="1" dirty="0">
                <a:solidFill>
                  <a:srgbClr val="000000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en-US" altLang="ko-KR" sz="2000" b="1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DX LV3 </a:t>
            </a:r>
            <a:r>
              <a:rPr lang="ko-KR" altLang="en-US" sz="2000" b="1" dirty="0">
                <a:solidFill>
                  <a:prstClr val="black"/>
                </a:solidFill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과제 진행현황</a:t>
            </a:r>
            <a:endParaRPr kumimoji="0" lang="ko-KR" altLang="en-US" sz="2000" b="1" dirty="0">
              <a:solidFill>
                <a:prstClr val="black"/>
              </a:solidFill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  <p:sp>
        <p:nvSpPr>
          <p:cNvPr id="3" name="Text Box 101"/>
          <p:cNvSpPr txBox="1">
            <a:spLocks noChangeArrowheads="1"/>
          </p:cNvSpPr>
          <p:nvPr/>
        </p:nvSpPr>
        <p:spPr bwMode="auto">
          <a:xfrm>
            <a:off x="11270770" y="18127"/>
            <a:ext cx="809517" cy="457048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tIns="0" rIns="0" bIns="0" anchor="b" anchorCtr="1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defRPr/>
            </a:pPr>
            <a:r>
              <a:rPr lang="en-US" altLang="ko-KR" sz="900" dirty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TV UHD1 PJT</a:t>
            </a:r>
          </a:p>
          <a:p>
            <a:pPr>
              <a:lnSpc>
                <a:spcPct val="110000"/>
              </a:lnSpc>
              <a:defRPr/>
            </a:pPr>
            <a:r>
              <a:rPr lang="ko-KR" altLang="en-US" sz="9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김현구</a:t>
            </a:r>
            <a:r>
              <a:rPr lang="en-US" altLang="ko-KR" sz="9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C, </a:t>
            </a:r>
            <a:r>
              <a:rPr lang="ko-KR" altLang="en-US" sz="9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원종권</a:t>
            </a:r>
            <a:r>
              <a:rPr lang="en-US" altLang="ko-KR" sz="9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S</a:t>
            </a:r>
          </a:p>
          <a:p>
            <a:pPr>
              <a:lnSpc>
                <a:spcPct val="110000"/>
              </a:lnSpc>
              <a:defRPr/>
            </a:pPr>
            <a:r>
              <a:rPr lang="en-US" altLang="ko-KR" sz="900" dirty="0" smtClean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Arial" pitchFamily="34" charset="0"/>
              </a:rPr>
              <a:t>2023.2.15</a:t>
            </a:r>
            <a:endParaRPr lang="en-US" altLang="ko-KR" sz="900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Arial" pitchFamily="34" charset="0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="" xmlns:a16="http://schemas.microsoft.com/office/drawing/2014/main" id="{0126CBF6-BD6B-4D6B-A960-9A2611280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529145"/>
              </p:ext>
            </p:extLst>
          </p:nvPr>
        </p:nvGraphicFramePr>
        <p:xfrm>
          <a:off x="357859" y="587937"/>
          <a:ext cx="11588474" cy="61136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642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49102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49102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6441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금주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차주 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96820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진행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현황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1. </a:t>
                      </a:r>
                      <a:r>
                        <a:rPr kumimoji="1" lang="ko-KR" altLang="en-US" sz="900" kern="1200" baseline="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불량 판정 </a:t>
                      </a:r>
                      <a:r>
                        <a:rPr kumimoji="1" lang="en-US" altLang="ko-KR" sz="900" kern="1200" baseline="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System</a:t>
                      </a:r>
                      <a:r>
                        <a:rPr kumimoji="1" lang="ko-KR" altLang="en-US" sz="900" kern="1200" baseline="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의 업체 배포용 가이드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배포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(BM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社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/ Press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社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endParaRPr kumimoji="1" lang="en-US" altLang="ko-KR" sz="900" kern="1200" baseline="0" dirty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추가 가이드 및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Pilot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실행 프로그램 전체 공유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(1/25)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900" kern="1200" baseline="0" dirty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2.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양불 판정 프로그램 내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UI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구축작업 진행</a:t>
                      </a:r>
                      <a:endParaRPr kumimoji="1" lang="en-US" altLang="ko-KR" sz="900" kern="1200" baseline="0" dirty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UI Beta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버전 구현 완료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및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Exe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파일 구현 에러 수정</a:t>
                      </a: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UI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내 일부 기능 추가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: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기능구현을 위한 아이콘 등 배치 완료</a:t>
                      </a: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3.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인도네시아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Test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용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Camera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의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핸드 캐리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완료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(1/23)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합동 생산 라인 카메라 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Test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진행 완료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김주성 차장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, 2/5) :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예상 카메라 설치 형태 확인</a:t>
                      </a:r>
                      <a:endParaRPr kumimoji="1" lang="en-US" altLang="ko-KR" sz="900" kern="1200" baseline="0" dirty="0" smtClean="0">
                        <a:solidFill>
                          <a:srgbClr val="0066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차주 </a:t>
                      </a:r>
                      <a:r>
                        <a:rPr kumimoji="1" lang="ko-KR" altLang="en-US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우인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(32LR65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모델 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C/B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판정 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Test),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차차주 오성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(65UR80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모델 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C/B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판정 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Test)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검토 진행 예정</a:t>
                      </a:r>
                      <a:endParaRPr kumimoji="1" lang="en-US" altLang="ko-KR" sz="900" kern="1200" baseline="0" dirty="0" smtClean="0">
                        <a:solidFill>
                          <a:srgbClr val="0066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→ 업체별 검토 결과 확인 후 인도네시아 출장여부 결정</a:t>
                      </a:r>
                      <a:endParaRPr kumimoji="1" lang="en-US" altLang="ko-KR" sz="900" kern="1200" baseline="0" dirty="0" smtClean="0">
                        <a:solidFill>
                          <a:srgbClr val="0066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4.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DX Lv3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인증심사 준비 진행</a:t>
                      </a: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kumimoji="1" lang="en-US" altLang="ko-KR" sz="900" kern="1200" baseline="0" dirty="0" err="1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Dx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 Lv3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사전심사 완료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(1/25)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Feedback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사항 반영 과제 보완 </a:t>
                      </a:r>
                      <a:r>
                        <a:rPr kumimoji="1" lang="ko-KR" altLang="en-US" sz="900" kern="1200" baseline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진행 </a:t>
                      </a:r>
                      <a:r>
                        <a:rPr kumimoji="1" lang="ko-KR" altLang="en-US" sz="900" kern="1200" baseline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중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kumimoji="1" lang="ko-KR" altLang="en-US" sz="900" kern="1200" baseline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중간검토 요청 예정</a:t>
                      </a: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* DX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과제평가 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: 3/4~19, </a:t>
                      </a:r>
                      <a:r>
                        <a:rPr kumimoji="1" lang="ko-KR" altLang="en-US" sz="900" kern="1200" baseline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이론평가 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: 3/21</a:t>
                      </a:r>
                      <a:endParaRPr kumimoji="1" lang="en-US" altLang="ko-KR" sz="900" kern="1200" baseline="0" dirty="0" smtClean="0">
                        <a:solidFill>
                          <a:srgbClr val="0066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 marL="36000" marR="36000" marT="36000" marB="3600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1. System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개선작업 진행</a:t>
                      </a: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MOBASU System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의 업체 배포를 위한 용량 축소 작업 진행</a:t>
                      </a: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UI</a:t>
                      </a:r>
                      <a:r>
                        <a:rPr kumimoji="1" lang="ko-KR" altLang="en-US" sz="900" kern="1200" baseline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개선작업 </a:t>
                      </a:r>
                      <a:r>
                        <a:rPr kumimoji="1" lang="ko-KR" altLang="en-US" sz="900" kern="1200" baseline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진행중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:</a:t>
                      </a:r>
                      <a:r>
                        <a:rPr kumimoji="1" lang="ko-KR" altLang="en-US" sz="900" kern="1200" baseline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FPS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표시 및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Camera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배율 조정 등 생성한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UI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의 기능 구현</a:t>
                      </a:r>
                      <a:endParaRPr kumimoji="1" lang="en-US" altLang="ko-KR" sz="900" kern="1200" baseline="0" dirty="0">
                        <a:solidFill>
                          <a:srgbClr val="0066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indent="0" algn="l" defTabSz="914290" rtl="0" eaLnBrk="1" latinLnBrk="1" hangingPunct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endParaRPr lang="en-US" altLang="ko-KR" sz="900" kern="1200" baseline="0" dirty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indent="0" algn="l" defTabSz="914290" rtl="0" eaLnBrk="1" latinLnBrk="1" hangingPunct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2. Data </a:t>
                      </a:r>
                      <a:r>
                        <a:rPr lang="en-US" altLang="ko-KR" sz="900" kern="1200" baseline="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Set </a:t>
                      </a:r>
                      <a:r>
                        <a:rPr lang="ko-KR" altLang="en-US" sz="900" kern="1200" baseline="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개선 및 판정 정확도 증대 작업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진행</a:t>
                      </a:r>
                      <a:endParaRPr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indent="0" algn="l" defTabSz="914290" rtl="0" eaLnBrk="1" latinLnBrk="1" hangingPunct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시작라인 파일럿 검증모델 선정 후 판정 정확도 증대 작업 진행</a:t>
                      </a:r>
                      <a:endParaRPr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indent="0" algn="l" defTabSz="914290" rtl="0" eaLnBrk="1" latinLnBrk="1" hangingPunct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lang="ko-KR" altLang="en-US" sz="900" kern="1200" baseline="0" dirty="0" err="1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팀내</a:t>
                      </a:r>
                      <a:r>
                        <a:rPr lang="ko-KR" altLang="en-US" sz="900" kern="1200" baseline="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altLang="ko-KR" sz="900" kern="1200" baseline="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23Y </a:t>
                      </a:r>
                      <a:r>
                        <a:rPr lang="ko-KR" altLang="en-US" sz="900" kern="1200" baseline="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개발모델 전체에 대한 </a:t>
                      </a:r>
                      <a:r>
                        <a:rPr lang="en-US" altLang="ko-KR" sz="900" kern="1200" baseline="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Data Set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구성</a:t>
                      </a:r>
                      <a:endParaRPr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indent="0" algn="l" defTabSz="914290" rtl="0" eaLnBrk="1" latinLnBrk="1" hangingPunct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IN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현지 상황에 맞는 </a:t>
                      </a: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Camera Test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및 </a:t>
                      </a: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Data set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개선 작업 진행</a:t>
                      </a:r>
                      <a:endParaRPr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→ 천장에 카메라 </a:t>
                      </a:r>
                      <a:r>
                        <a:rPr kumimoji="1" lang="ko-KR" altLang="en-US" sz="900" kern="1200" baseline="0" dirty="0" err="1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고정시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 측정 거리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각도 등의 조건을 변화하기 어려워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Data Set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을 통한 개선 필요</a:t>
                      </a: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3.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인도네시아 협력업체 생산 라인 카메라 </a:t>
                      </a: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Test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진행</a:t>
                      </a:r>
                      <a:endParaRPr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합동 생산 라인 </a:t>
                      </a: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Test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진행 후 타 업체</a:t>
                      </a: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희성 및 기타 </a:t>
                      </a:r>
                      <a:r>
                        <a:rPr lang="ko-KR" altLang="en-US" sz="900" kern="1200" baseline="0" dirty="0" err="1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협력사</a:t>
                      </a: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) Test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진행 예정</a:t>
                      </a:r>
                      <a:endParaRPr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업체 </a:t>
                      </a: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Feedback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사항 취합 후 프로그램 개선 작업 진행</a:t>
                      </a:r>
                      <a:endParaRPr lang="en-US" altLang="ko-KR" sz="900" kern="1200" baseline="0" dirty="0" smtClean="0">
                        <a:solidFill>
                          <a:srgbClr val="0066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5.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인도네시아 출장 일정 수립</a:t>
                      </a:r>
                      <a:endParaRPr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출장 기간 및 세부 일정</a:t>
                      </a:r>
                      <a:r>
                        <a:rPr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, </a:t>
                      </a:r>
                      <a:r>
                        <a:rPr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비용 등</a:t>
                      </a:r>
                      <a:endParaRPr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 marL="36000" marR="36000" marT="36000" marB="3600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88100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endParaRPr lang="en-US" altLang="ko-KR" sz="1000" dirty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 latinLnBrk="1">
                        <a:lnSpc>
                          <a:spcPct val="120000"/>
                        </a:lnSpc>
                      </a:pPr>
                      <a:endParaRPr lang="en-US" altLang="ko-KR" sz="1000" dirty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주요 </a:t>
                      </a:r>
                      <a:endParaRPr lang="en-US" altLang="ko-KR" sz="1000" dirty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</a:endParaRPr>
                    </a:p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</a:rPr>
                        <a:t>이슈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1. Exe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파일로 변환하여 실행 시 에러 발생</a:t>
                      </a: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Offline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에서 구동 가능 하도록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Code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수정 완료</a:t>
                      </a: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구동 프로그램의 용량 문제 해결 완료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: </a:t>
                      </a:r>
                      <a:r>
                        <a:rPr kumimoji="1" lang="ko-KR" altLang="en-US" sz="900" kern="1200" baseline="0" dirty="0" err="1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압축시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1GB, </a:t>
                      </a:r>
                      <a:r>
                        <a:rPr kumimoji="1" lang="ko-KR" altLang="en-US" sz="900" kern="1200" baseline="0" dirty="0" err="1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압축해제시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kumimoji="1" lang="en-US" altLang="ko-KR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3GB</a:t>
                      </a:r>
                      <a:r>
                        <a:rPr kumimoji="1" lang="ko-KR" altLang="en-US" sz="900" kern="1200" baseline="0" dirty="0" smtClean="0">
                          <a:solidFill>
                            <a:schemeClr val="tx1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로 메일을 통한 업체 배포 가능</a:t>
                      </a:r>
                      <a:endParaRPr kumimoji="1" lang="en-US" altLang="ko-KR" sz="900" kern="1200" baseline="0" dirty="0" smtClean="0">
                        <a:solidFill>
                          <a:schemeClr val="tx1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-. </a:t>
                      </a:r>
                      <a:r>
                        <a:rPr kumimoji="1" lang="ko-KR" altLang="en-US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프로그램 </a:t>
                      </a:r>
                      <a:r>
                        <a:rPr kumimoji="1" lang="ko-KR" altLang="en-US" sz="900" kern="1200" baseline="0" dirty="0" err="1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실행시</a:t>
                      </a:r>
                      <a:r>
                        <a:rPr kumimoji="1" lang="ko-KR" altLang="en-US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 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CPU </a:t>
                      </a:r>
                      <a:r>
                        <a:rPr kumimoji="1" lang="ko-KR" altLang="en-US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이용률이 과도하여 강제종료 현상 발생</a:t>
                      </a:r>
                      <a:endParaRPr kumimoji="1" lang="en-US" altLang="ko-KR" sz="900" kern="1200" baseline="0" dirty="0" smtClean="0">
                        <a:solidFill>
                          <a:srgbClr val="0066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→ 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Yolov5 </a:t>
                      </a:r>
                      <a:r>
                        <a:rPr kumimoji="1" lang="ko-KR" altLang="en-US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자체의 문제로 추가 개선 방법 </a:t>
                      </a:r>
                      <a:r>
                        <a:rPr kumimoji="1" lang="ko-KR" altLang="en-US" sz="900" kern="1200" baseline="0" dirty="0" err="1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모색중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kumimoji="1" lang="ko-KR" altLang="en-US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이현숙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C </a:t>
                      </a:r>
                      <a:r>
                        <a:rPr kumimoji="1" lang="ko-KR" altLang="en-US" sz="900" kern="1200" baseline="0" dirty="0" err="1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지원중</a:t>
                      </a:r>
                      <a:r>
                        <a:rPr kumimoji="1" lang="en-US" altLang="ko-KR" sz="900" kern="1200" baseline="0" dirty="0" smtClean="0">
                          <a:solidFill>
                            <a:srgbClr val="006600"/>
                          </a:solidFill>
                          <a:latin typeface="LG스마트체 Regular" panose="020B0600000101010101" pitchFamily="50" charset="-127"/>
                          <a:ea typeface="LG스마트체 Regular" panose="020B0600000101010101" pitchFamily="50" charset="-127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endParaRPr kumimoji="1" lang="en-US" altLang="ko-KR" sz="900" kern="1200" baseline="0" dirty="0">
                        <a:solidFill>
                          <a:srgbClr val="0066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 marL="36000" marR="36000" marT="36000" marB="3600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strike="noStrike" kern="1200" baseline="0" dirty="0">
                        <a:solidFill>
                          <a:srgbClr val="006600"/>
                        </a:solidFill>
                        <a:latin typeface="LG스마트체 Regular" panose="020B0600000101010101" pitchFamily="50" charset="-127"/>
                        <a:ea typeface="LG스마트체 Regular" panose="020B0600000101010101" pitchFamily="50" charset="-127"/>
                        <a:cs typeface="+mn-cs"/>
                        <a:sym typeface="Wingdings" panose="05000000000000000000" pitchFamily="2" charset="2"/>
                      </a:endParaRPr>
                    </a:p>
                  </a:txBody>
                  <a:tcPr marL="36000" marR="36000" marT="36000" marB="3600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4300" y="3085817"/>
            <a:ext cx="4781264" cy="3710399"/>
          </a:xfrm>
          <a:prstGeom prst="rect">
            <a:avLst/>
          </a:prstGeom>
        </p:spPr>
      </p:pic>
      <p:graphicFrame>
        <p:nvGraphicFramePr>
          <p:cNvPr id="6" name="개체 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3806392"/>
              </p:ext>
            </p:extLst>
          </p:nvPr>
        </p:nvGraphicFramePr>
        <p:xfrm>
          <a:off x="5361709" y="152156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프레젠테이션" showAsIcon="1" r:id="rId4" imgW="914400" imgH="771480" progId="PowerPoint.Show.12">
                  <p:embed/>
                </p:oleObj>
              </mc:Choice>
              <mc:Fallback>
                <p:oleObj name="프레젠테이션" showAsIcon="1" r:id="rId4" imgW="914400" imgH="77148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61709" y="152156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5028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176068</TotalTime>
  <Words>390</Words>
  <Application>Microsoft Office PowerPoint</Application>
  <PresentationFormat>와이드스크린</PresentationFormat>
  <Paragraphs>49</Paragraphs>
  <Slides>1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0" baseType="lpstr">
      <vt:lpstr>LG스마트체 Regular</vt:lpstr>
      <vt:lpstr>돋움</vt:lpstr>
      <vt:lpstr>맑은 고딕</vt:lpstr>
      <vt:lpstr>Arial</vt:lpstr>
      <vt:lpstr>Calibri</vt:lpstr>
      <vt:lpstr>Symbol</vt:lpstr>
      <vt:lpstr>Wingdings</vt:lpstr>
      <vt:lpstr>Office 테마</vt:lpstr>
      <vt:lpstr>Microsoft PowerPoint 프레젠테이션</vt:lpstr>
      <vt:lpstr>PowerPoint 프레젠테이션</vt:lpstr>
    </vt:vector>
  </TitlesOfParts>
  <Company>LGE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김현구/책임연구원/TV NanoCell Project(hyungu09.kim@lge.com)</dc:creator>
  <cp:lastModifiedBy>원종권/연구원/TV NanoCell Project(jongkwon77.won@lge.com)</cp:lastModifiedBy>
  <cp:revision>921</cp:revision>
  <cp:lastPrinted>2022-06-13T05:15:12Z</cp:lastPrinted>
  <dcterms:created xsi:type="dcterms:W3CDTF">2022-04-07T07:03:10Z</dcterms:created>
  <dcterms:modified xsi:type="dcterms:W3CDTF">2024-02-15T09:12:38Z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c6ed9fc-fefc-4a0c-a6d6-10cf236c0d4f_Enabled">
    <vt:lpwstr>true</vt:lpwstr>
  </property>
  <property fmtid="{D5CDD505-2E9C-101B-9397-08002B2CF9AE}" pid="3" name="MSIP_Label_cc6ed9fc-fefc-4a0c-a6d6-10cf236c0d4f_SetDate">
    <vt:lpwstr>2024-02-15T09:12:38Z</vt:lpwstr>
  </property>
  <property fmtid="{D5CDD505-2E9C-101B-9397-08002B2CF9AE}" pid="4" name="MSIP_Label_cc6ed9fc-fefc-4a0c-a6d6-10cf236c0d4f_Method">
    <vt:lpwstr>Standard</vt:lpwstr>
  </property>
  <property fmtid="{D5CDD505-2E9C-101B-9397-08002B2CF9AE}" pid="5" name="MSIP_Label_cc6ed9fc-fefc-4a0c-a6d6-10cf236c0d4f_Name">
    <vt:lpwstr>Internal use only</vt:lpwstr>
  </property>
  <property fmtid="{D5CDD505-2E9C-101B-9397-08002B2CF9AE}" pid="6" name="MSIP_Label_cc6ed9fc-fefc-4a0c-a6d6-10cf236c0d4f_SiteId">
    <vt:lpwstr>5069cde4-642a-45c0-8094-d0c2dec10be3</vt:lpwstr>
  </property>
  <property fmtid="{D5CDD505-2E9C-101B-9397-08002B2CF9AE}" pid="7" name="MSIP_Label_cc6ed9fc-fefc-4a0c-a6d6-10cf236c0d4f_ActionId">
    <vt:lpwstr>6661c780-e976-4752-9f44-6b8b297475f2</vt:lpwstr>
  </property>
  <property fmtid="{D5CDD505-2E9C-101B-9397-08002B2CF9AE}" pid="8" name="MSIP_Label_cc6ed9fc-fefc-4a0c-a6d6-10cf236c0d4f_ContentBits">
    <vt:lpwstr>1</vt:lpwstr>
  </property>
</Properties>
</file>

<file path=docProps/thumbnail.jpeg>
</file>